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5" r:id="rId4"/>
    <p:sldId id="261" r:id="rId5"/>
    <p:sldId id="260" r:id="rId6"/>
    <p:sldId id="264" r:id="rId7"/>
    <p:sldId id="265" r:id="rId8"/>
    <p:sldId id="266" r:id="rId9"/>
    <p:sldId id="267" r:id="rId10"/>
    <p:sldId id="272" r:id="rId11"/>
    <p:sldId id="273" r:id="rId12"/>
    <p:sldId id="274" r:id="rId13"/>
    <p:sldId id="27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62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avadinimo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F150EA87-E9C9-A098-6EB2-D17AAA1373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Antrinis pavadinimas 2">
            <a:extLst>
              <a:ext uri="{FF2B5EF4-FFF2-40B4-BE49-F238E27FC236}">
                <a16:creationId xmlns:a16="http://schemas.microsoft.com/office/drawing/2014/main" id="{3E5A48F9-A604-0955-DB03-738F2F1F04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lt-LT"/>
              <a:t>Spustelėkite norėdami redaguoti šablono paantraštės stilių</a:t>
            </a:r>
            <a:endParaRPr lang="en-US"/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D73C42B5-B97F-71B9-A368-09A17379A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036D8-39BE-4932-8D7B-D23EF333E152}" type="datetimeFigureOut">
              <a:rPr lang="en-US" smtClean="0"/>
              <a:t>2023-05-30</a:t>
            </a:fld>
            <a:endParaRPr lang="en-US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8A96CC5C-442F-0BCA-0F6C-2259F12D0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EB7FE9EE-7BC5-24CA-6123-EA8CCF036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87557-7C6E-42ED-8C51-1EEB1B25E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834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Pavadinimas ir vertikalus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8430FFC6-60EC-3128-B0B0-CAFA4A2C6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Vertikalaus teksto vietos rezervavimo ženklas 2">
            <a:extLst>
              <a:ext uri="{FF2B5EF4-FFF2-40B4-BE49-F238E27FC236}">
                <a16:creationId xmlns:a16="http://schemas.microsoft.com/office/drawing/2014/main" id="{E14830CE-92EE-292E-5A11-D742ADA0FE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97069FC6-588A-ADD0-DCBF-3C003CD37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036D8-39BE-4932-8D7B-D23EF333E152}" type="datetimeFigureOut">
              <a:rPr lang="en-US" smtClean="0"/>
              <a:t>2023-05-30</a:t>
            </a:fld>
            <a:endParaRPr lang="en-US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EB7D9D84-076D-BC06-7590-7C9CF86B3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636E0546-F1FA-F702-43A7-2A953F19B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87557-7C6E-42ED-8C51-1EEB1B25E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323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us 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us pavadinimas 1">
            <a:extLst>
              <a:ext uri="{FF2B5EF4-FFF2-40B4-BE49-F238E27FC236}">
                <a16:creationId xmlns:a16="http://schemas.microsoft.com/office/drawing/2014/main" id="{0CB257FE-9E02-64DB-62AA-311DB8E8B1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Vertikalaus teksto vietos rezervavimo ženklas 2">
            <a:extLst>
              <a:ext uri="{FF2B5EF4-FFF2-40B4-BE49-F238E27FC236}">
                <a16:creationId xmlns:a16="http://schemas.microsoft.com/office/drawing/2014/main" id="{3D0F25DA-F895-7191-A244-0931504117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5D803E02-9FDA-03C9-1974-5EB446279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036D8-39BE-4932-8D7B-D23EF333E152}" type="datetimeFigureOut">
              <a:rPr lang="en-US" smtClean="0"/>
              <a:t>2023-05-30</a:t>
            </a:fld>
            <a:endParaRPr lang="en-US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F15309F6-9F4B-E027-1E62-4D1EB6092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8D90AFB6-C93E-42B6-DDA4-227112746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87557-7C6E-42ED-8C51-1EEB1B25E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815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avadinimas ir turin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2244CE66-1069-9259-E5DA-0C5CA1016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B4137777-680B-1161-36E6-3ED29B2A5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8A3C978E-D2A3-D12E-6532-06E8822FF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036D8-39BE-4932-8D7B-D23EF333E152}" type="datetimeFigureOut">
              <a:rPr lang="en-US" smtClean="0"/>
              <a:t>2023-05-30</a:t>
            </a:fld>
            <a:endParaRPr lang="en-US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304BC227-B26C-9030-B38E-44EAFECA5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BA637898-421B-96DD-BC4F-B66CDF54F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87557-7C6E-42ED-8C51-1EEB1B25E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3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kcijos antrašt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3A76921B-7611-AD90-3C5D-BA52DE42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Teksto vietos rezervavimo ženklas 2">
            <a:extLst>
              <a:ext uri="{FF2B5EF4-FFF2-40B4-BE49-F238E27FC236}">
                <a16:creationId xmlns:a16="http://schemas.microsoft.com/office/drawing/2014/main" id="{FD6D73D9-73C6-A2E8-70D2-BA0B8820E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D531F235-87FF-89C0-F707-8E90D1059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036D8-39BE-4932-8D7B-D23EF333E152}" type="datetimeFigureOut">
              <a:rPr lang="en-US" smtClean="0"/>
              <a:t>2023-05-30</a:t>
            </a:fld>
            <a:endParaRPr lang="en-US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A4F8E074-359E-22AA-8CAE-3E5BF03CD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4FA08F2B-0344-18C2-0D4B-AF3CECC2B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87557-7C6E-42ED-8C51-1EEB1B25E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44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 turini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086D8F16-FF3E-62EC-81A7-ACE185C3E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6FB5081B-6E71-F47A-0252-48180B51B6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4" name="Turinio vietos rezervavimo ženklas 3">
            <a:extLst>
              <a:ext uri="{FF2B5EF4-FFF2-40B4-BE49-F238E27FC236}">
                <a16:creationId xmlns:a16="http://schemas.microsoft.com/office/drawing/2014/main" id="{0D7407DE-839C-0E6F-5DA6-02B2042362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5" name="Datos vietos rezervavimo ženklas 4">
            <a:extLst>
              <a:ext uri="{FF2B5EF4-FFF2-40B4-BE49-F238E27FC236}">
                <a16:creationId xmlns:a16="http://schemas.microsoft.com/office/drawing/2014/main" id="{32EA621F-200C-3F03-1ACE-DB347E650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036D8-39BE-4932-8D7B-D23EF333E152}" type="datetimeFigureOut">
              <a:rPr lang="en-US" smtClean="0"/>
              <a:t>2023-05-30</a:t>
            </a:fld>
            <a:endParaRPr lang="en-US"/>
          </a:p>
        </p:txBody>
      </p:sp>
      <p:sp>
        <p:nvSpPr>
          <p:cNvPr id="6" name="Poraštės vietos rezervavimo ženklas 5">
            <a:extLst>
              <a:ext uri="{FF2B5EF4-FFF2-40B4-BE49-F238E27FC236}">
                <a16:creationId xmlns:a16="http://schemas.microsoft.com/office/drawing/2014/main" id="{268DEE5A-85F5-36FF-566B-55A000F00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kaidrės numerio vietos rezervavimo ženklas 6">
            <a:extLst>
              <a:ext uri="{FF2B5EF4-FFF2-40B4-BE49-F238E27FC236}">
                <a16:creationId xmlns:a16="http://schemas.microsoft.com/office/drawing/2014/main" id="{8F320F66-EB29-D343-D659-D28AEF7D5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87557-7C6E-42ED-8C51-1EEB1B25E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75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Lygini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B3958008-6A3E-2C2D-B3FC-68216BFC1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Teksto vietos rezervavimo ženklas 2">
            <a:extLst>
              <a:ext uri="{FF2B5EF4-FFF2-40B4-BE49-F238E27FC236}">
                <a16:creationId xmlns:a16="http://schemas.microsoft.com/office/drawing/2014/main" id="{DF721184-5CA8-806F-3B89-B6D894FED8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4" name="Turinio vietos rezervavimo ženklas 3">
            <a:extLst>
              <a:ext uri="{FF2B5EF4-FFF2-40B4-BE49-F238E27FC236}">
                <a16:creationId xmlns:a16="http://schemas.microsoft.com/office/drawing/2014/main" id="{EECBE5BD-B183-BAC8-200D-5766FDEE44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5" name="Teksto vietos rezervavimo ženklas 4">
            <a:extLst>
              <a:ext uri="{FF2B5EF4-FFF2-40B4-BE49-F238E27FC236}">
                <a16:creationId xmlns:a16="http://schemas.microsoft.com/office/drawing/2014/main" id="{4DE490CB-2B90-6EEE-F766-8DF8E2B4B8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6" name="Turinio vietos rezervavimo ženklas 5">
            <a:extLst>
              <a:ext uri="{FF2B5EF4-FFF2-40B4-BE49-F238E27FC236}">
                <a16:creationId xmlns:a16="http://schemas.microsoft.com/office/drawing/2014/main" id="{748FE6B9-387C-21AB-CC08-86605A526B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7" name="Datos vietos rezervavimo ženklas 6">
            <a:extLst>
              <a:ext uri="{FF2B5EF4-FFF2-40B4-BE49-F238E27FC236}">
                <a16:creationId xmlns:a16="http://schemas.microsoft.com/office/drawing/2014/main" id="{762AEC5D-E1C2-CC7C-03F0-60BA4F3D2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036D8-39BE-4932-8D7B-D23EF333E152}" type="datetimeFigureOut">
              <a:rPr lang="en-US" smtClean="0"/>
              <a:t>2023-05-30</a:t>
            </a:fld>
            <a:endParaRPr lang="en-US"/>
          </a:p>
        </p:txBody>
      </p:sp>
      <p:sp>
        <p:nvSpPr>
          <p:cNvPr id="8" name="Poraštės vietos rezervavimo ženklas 7">
            <a:extLst>
              <a:ext uri="{FF2B5EF4-FFF2-40B4-BE49-F238E27FC236}">
                <a16:creationId xmlns:a16="http://schemas.microsoft.com/office/drawing/2014/main" id="{CB8DADEC-9D1D-63A2-2C47-D5B90A29F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kaidrės numerio vietos rezervavimo ženklas 8">
            <a:extLst>
              <a:ext uri="{FF2B5EF4-FFF2-40B4-BE49-F238E27FC236}">
                <a16:creationId xmlns:a16="http://schemas.microsoft.com/office/drawing/2014/main" id="{29EF32C9-1F84-9A9A-E04C-D31B38581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87557-7C6E-42ED-8C51-1EEB1B25E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452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k pavadini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843806A9-A7F5-2D2D-44E8-4AFEA48E7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Datos vietos rezervavimo ženklas 2">
            <a:extLst>
              <a:ext uri="{FF2B5EF4-FFF2-40B4-BE49-F238E27FC236}">
                <a16:creationId xmlns:a16="http://schemas.microsoft.com/office/drawing/2014/main" id="{18D8C502-47FB-9B02-62D4-8BE153CC6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036D8-39BE-4932-8D7B-D23EF333E152}" type="datetimeFigureOut">
              <a:rPr lang="en-US" smtClean="0"/>
              <a:t>2023-05-30</a:t>
            </a:fld>
            <a:endParaRPr lang="en-US"/>
          </a:p>
        </p:txBody>
      </p:sp>
      <p:sp>
        <p:nvSpPr>
          <p:cNvPr id="4" name="Poraštės vietos rezervavimo ženklas 3">
            <a:extLst>
              <a:ext uri="{FF2B5EF4-FFF2-40B4-BE49-F238E27FC236}">
                <a16:creationId xmlns:a16="http://schemas.microsoft.com/office/drawing/2014/main" id="{46260D23-5655-FC16-9832-124E096E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kaidrės numerio vietos rezervavimo ženklas 4">
            <a:extLst>
              <a:ext uri="{FF2B5EF4-FFF2-40B4-BE49-F238E27FC236}">
                <a16:creationId xmlns:a16="http://schemas.microsoft.com/office/drawing/2014/main" id="{11B191A8-A9B5-3648-CAAB-699E25E2A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87557-7C6E-42ED-8C51-1EEB1B25E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679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ušč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os vietos rezervavimo ženklas 1">
            <a:extLst>
              <a:ext uri="{FF2B5EF4-FFF2-40B4-BE49-F238E27FC236}">
                <a16:creationId xmlns:a16="http://schemas.microsoft.com/office/drawing/2014/main" id="{7CE11AF5-1F4A-2139-0E65-141CF4482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036D8-39BE-4932-8D7B-D23EF333E152}" type="datetimeFigureOut">
              <a:rPr lang="en-US" smtClean="0"/>
              <a:t>2023-05-30</a:t>
            </a:fld>
            <a:endParaRPr lang="en-US"/>
          </a:p>
        </p:txBody>
      </p:sp>
      <p:sp>
        <p:nvSpPr>
          <p:cNvPr id="3" name="Poraštės vietos rezervavimo ženklas 2">
            <a:extLst>
              <a:ext uri="{FF2B5EF4-FFF2-40B4-BE49-F238E27FC236}">
                <a16:creationId xmlns:a16="http://schemas.microsoft.com/office/drawing/2014/main" id="{DFD02626-84C9-BB25-9A52-AED5B9BB4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kaidrės numerio vietos rezervavimo ženklas 3">
            <a:extLst>
              <a:ext uri="{FF2B5EF4-FFF2-40B4-BE49-F238E27FC236}">
                <a16:creationId xmlns:a16="http://schemas.microsoft.com/office/drawing/2014/main" id="{3D05319F-5636-67EF-4168-A7D25BFDC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87557-7C6E-42ED-8C51-1EEB1B25E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103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urinys ir antrašt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CD8C0F7D-7704-1DAC-B0FE-4ED98008C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4ACF4033-F836-4F55-05E2-EC77F9CDE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4" name="Teksto vietos rezervavimo ženklas 3">
            <a:extLst>
              <a:ext uri="{FF2B5EF4-FFF2-40B4-BE49-F238E27FC236}">
                <a16:creationId xmlns:a16="http://schemas.microsoft.com/office/drawing/2014/main" id="{BDAEAA28-BEC5-3D6F-20DA-8272882F02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5" name="Datos vietos rezervavimo ženklas 4">
            <a:extLst>
              <a:ext uri="{FF2B5EF4-FFF2-40B4-BE49-F238E27FC236}">
                <a16:creationId xmlns:a16="http://schemas.microsoft.com/office/drawing/2014/main" id="{2711199C-5A11-E1DC-8F25-56E3051D3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036D8-39BE-4932-8D7B-D23EF333E152}" type="datetimeFigureOut">
              <a:rPr lang="en-US" smtClean="0"/>
              <a:t>2023-05-30</a:t>
            </a:fld>
            <a:endParaRPr lang="en-US"/>
          </a:p>
        </p:txBody>
      </p:sp>
      <p:sp>
        <p:nvSpPr>
          <p:cNvPr id="6" name="Poraštės vietos rezervavimo ženklas 5">
            <a:extLst>
              <a:ext uri="{FF2B5EF4-FFF2-40B4-BE49-F238E27FC236}">
                <a16:creationId xmlns:a16="http://schemas.microsoft.com/office/drawing/2014/main" id="{EC99AAEB-81ED-FE4F-77B9-3BE11DCCB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kaidrės numerio vietos rezervavimo ženklas 6">
            <a:extLst>
              <a:ext uri="{FF2B5EF4-FFF2-40B4-BE49-F238E27FC236}">
                <a16:creationId xmlns:a16="http://schemas.microsoft.com/office/drawing/2014/main" id="{4F8ADF64-F786-158D-D9AF-2E5605845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87557-7C6E-42ED-8C51-1EEB1B25E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220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aveikslėlis ir antrašt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05C10EDB-B824-543D-7BBA-85DD9468C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Paveikslėlio vietos rezervavimo ženklas 2">
            <a:extLst>
              <a:ext uri="{FF2B5EF4-FFF2-40B4-BE49-F238E27FC236}">
                <a16:creationId xmlns:a16="http://schemas.microsoft.com/office/drawing/2014/main" id="{69DB04D0-8E6F-9E4A-34F3-8FB31F9A47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ksto vietos rezervavimo ženklas 3">
            <a:extLst>
              <a:ext uri="{FF2B5EF4-FFF2-40B4-BE49-F238E27FC236}">
                <a16:creationId xmlns:a16="http://schemas.microsoft.com/office/drawing/2014/main" id="{19FFEFF9-D2C3-D3D8-8691-CE641A25B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5" name="Datos vietos rezervavimo ženklas 4">
            <a:extLst>
              <a:ext uri="{FF2B5EF4-FFF2-40B4-BE49-F238E27FC236}">
                <a16:creationId xmlns:a16="http://schemas.microsoft.com/office/drawing/2014/main" id="{7CD55C15-CC71-787F-B555-A564C5E8A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036D8-39BE-4932-8D7B-D23EF333E152}" type="datetimeFigureOut">
              <a:rPr lang="en-US" smtClean="0"/>
              <a:t>2023-05-30</a:t>
            </a:fld>
            <a:endParaRPr lang="en-US"/>
          </a:p>
        </p:txBody>
      </p:sp>
      <p:sp>
        <p:nvSpPr>
          <p:cNvPr id="6" name="Poraštės vietos rezervavimo ženklas 5">
            <a:extLst>
              <a:ext uri="{FF2B5EF4-FFF2-40B4-BE49-F238E27FC236}">
                <a16:creationId xmlns:a16="http://schemas.microsoft.com/office/drawing/2014/main" id="{2A7B169A-9C7F-913A-B3BE-25670FE3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kaidrės numerio vietos rezervavimo ženklas 6">
            <a:extLst>
              <a:ext uri="{FF2B5EF4-FFF2-40B4-BE49-F238E27FC236}">
                <a16:creationId xmlns:a16="http://schemas.microsoft.com/office/drawing/2014/main" id="{C8E097A1-3F9A-06B1-3D52-DD6F761E7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87557-7C6E-42ED-8C51-1EEB1B25E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358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o vietos rezervavimo ženklas 1">
            <a:extLst>
              <a:ext uri="{FF2B5EF4-FFF2-40B4-BE49-F238E27FC236}">
                <a16:creationId xmlns:a16="http://schemas.microsoft.com/office/drawing/2014/main" id="{1E52E5F8-BC9A-39EA-F2D2-04AD299F7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Teksto vietos rezervavimo ženklas 2">
            <a:extLst>
              <a:ext uri="{FF2B5EF4-FFF2-40B4-BE49-F238E27FC236}">
                <a16:creationId xmlns:a16="http://schemas.microsoft.com/office/drawing/2014/main" id="{EC3CB0A5-3E20-9D0A-1EC0-7BE5BBA094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1DEB785C-6D62-A65E-A003-01A579AFE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036D8-39BE-4932-8D7B-D23EF333E152}" type="datetimeFigureOut">
              <a:rPr lang="en-US" smtClean="0"/>
              <a:t>2023-05-30</a:t>
            </a:fld>
            <a:endParaRPr lang="en-US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4BF6C48A-940A-A246-C426-8F9DB12AAD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22A10DA8-005C-84AE-EC6A-46DCF8A9B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B87557-7C6E-42ED-8C51-1EEB1B25E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225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f6RKcRPP5oQ?feature=oembed" TargetMode="Externa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D681B033-9A6F-E72B-071B-A60644007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6053"/>
            <a:ext cx="9144000" cy="214421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FRAKTAL</a:t>
            </a:r>
            <a:r>
              <a:rPr lang="lt-LT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Ų ATVAIZDAVIMAS TRIMATĖJE ERDVĖJE</a:t>
            </a:r>
            <a:endParaRPr lang="en-US" dirty="0">
              <a:solidFill>
                <a:schemeClr val="bg1"/>
              </a:solidFill>
              <a:latin typeface="Bahnschrift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Antrinis pavadinimas 2">
            <a:extLst>
              <a:ext uri="{FF2B5EF4-FFF2-40B4-BE49-F238E27FC236}">
                <a16:creationId xmlns:a16="http://schemas.microsoft.com/office/drawing/2014/main" id="{5C9725CA-24CB-740B-BD7A-60C19FF9E0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3158" y="4243212"/>
            <a:ext cx="9785684" cy="1746424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Vilniaus </a:t>
            </a:r>
            <a:r>
              <a:rPr lang="en-US" sz="2800" dirty="0" err="1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Simono</a:t>
            </a: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Daukanto</a:t>
            </a: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gimnazija</a:t>
            </a:r>
            <a:endParaRPr lang="en-US" sz="2800" dirty="0">
              <a:solidFill>
                <a:schemeClr val="bg1"/>
              </a:solidFill>
              <a:latin typeface="Bahnschrift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lt-LT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Adomas Bieliūnas (github.com/</a:t>
            </a:r>
            <a:r>
              <a:rPr lang="lt-LT" sz="2800" dirty="0" err="1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Adix-null</a:t>
            </a:r>
            <a:r>
              <a:rPr lang="lt-LT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2800" dirty="0">
              <a:solidFill>
                <a:schemeClr val="bg1"/>
              </a:solidFill>
              <a:latin typeface="Bahnschrift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2022-2023</a:t>
            </a:r>
            <a:endParaRPr lang="lt-LT" sz="2800" dirty="0">
              <a:solidFill>
                <a:schemeClr val="bg1"/>
              </a:solidFill>
              <a:latin typeface="Bahnschrift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7E2E1F-457E-7C85-814B-AEC91779B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982" y="213140"/>
            <a:ext cx="3026308" cy="103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lniaus Simono Daukanto gimnazija">
            <a:extLst>
              <a:ext uri="{FF2B5EF4-FFF2-40B4-BE49-F238E27FC236}">
                <a16:creationId xmlns:a16="http://schemas.microsoft.com/office/drawing/2014/main" id="{D9D8EBD6-88B7-5ED1-422F-0C54514C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6" y="107091"/>
            <a:ext cx="1754220" cy="174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138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veikslėlis 3">
            <a:extLst>
              <a:ext uri="{FF2B5EF4-FFF2-40B4-BE49-F238E27FC236}">
                <a16:creationId xmlns:a16="http://schemas.microsoft.com/office/drawing/2014/main" id="{49C02C60-74BC-1FC6-C16D-20DF2DC652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2" r="12989"/>
          <a:stretch/>
        </p:blipFill>
        <p:spPr>
          <a:xfrm>
            <a:off x="555807" y="166862"/>
            <a:ext cx="5267477" cy="3156178"/>
          </a:xfrm>
          <a:prstGeom prst="rect">
            <a:avLst/>
          </a:prstGeom>
        </p:spPr>
      </p:pic>
      <p:pic>
        <p:nvPicPr>
          <p:cNvPr id="6" name="Paveikslėlis 5">
            <a:extLst>
              <a:ext uri="{FF2B5EF4-FFF2-40B4-BE49-F238E27FC236}">
                <a16:creationId xmlns:a16="http://schemas.microsoft.com/office/drawing/2014/main" id="{CB0A967A-7436-A536-CFAE-BBE69E47A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537" y="329946"/>
            <a:ext cx="3408053" cy="2743201"/>
          </a:xfrm>
          <a:prstGeom prst="rect">
            <a:avLst/>
          </a:prstGeom>
        </p:spPr>
      </p:pic>
      <p:pic>
        <p:nvPicPr>
          <p:cNvPr id="8" name="Paveikslėlis 7">
            <a:extLst>
              <a:ext uri="{FF2B5EF4-FFF2-40B4-BE49-F238E27FC236}">
                <a16:creationId xmlns:a16="http://schemas.microsoft.com/office/drawing/2014/main" id="{C5212561-DB37-AEE6-3C1A-797C1FF3E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0537" y="3284378"/>
            <a:ext cx="3348408" cy="3159720"/>
          </a:xfrm>
          <a:prstGeom prst="rect">
            <a:avLst/>
          </a:prstGeom>
        </p:spPr>
      </p:pic>
      <p:pic>
        <p:nvPicPr>
          <p:cNvPr id="3" name="Paveikslėlis 2">
            <a:extLst>
              <a:ext uri="{FF2B5EF4-FFF2-40B4-BE49-F238E27FC236}">
                <a16:creationId xmlns:a16="http://schemas.microsoft.com/office/drawing/2014/main" id="{0C061E25-F40F-AD4C-4D45-FC4FA7A8B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616" y="3699711"/>
            <a:ext cx="4731485" cy="274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87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ntrinis pavadinimas 2">
            <a:extLst>
              <a:ext uri="{FF2B5EF4-FFF2-40B4-BE49-F238E27FC236}">
                <a16:creationId xmlns:a16="http://schemas.microsoft.com/office/drawing/2014/main" id="{5C9725CA-24CB-740B-BD7A-60C19FF9E0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3317" y="321823"/>
            <a:ext cx="6505366" cy="5684921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NAUDOTOS BIBLIOTEKOS:</a:t>
            </a:r>
            <a:endParaRPr lang="lt-LT" sz="2800" dirty="0">
              <a:solidFill>
                <a:schemeClr val="bg1"/>
              </a:solidFill>
              <a:latin typeface="Bahnschrift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aveikslėlis 4">
            <a:extLst>
              <a:ext uri="{FF2B5EF4-FFF2-40B4-BE49-F238E27FC236}">
                <a16:creationId xmlns:a16="http://schemas.microsoft.com/office/drawing/2014/main" id="{2708B57B-6F9A-F7BB-66B5-D812EC2A2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857" y="751504"/>
            <a:ext cx="3334819" cy="2913135"/>
          </a:xfrm>
          <a:prstGeom prst="rect">
            <a:avLst/>
          </a:prstGeom>
        </p:spPr>
      </p:pic>
      <p:pic>
        <p:nvPicPr>
          <p:cNvPr id="9" name="Paveikslėlis 8">
            <a:extLst>
              <a:ext uri="{FF2B5EF4-FFF2-40B4-BE49-F238E27FC236}">
                <a16:creationId xmlns:a16="http://schemas.microsoft.com/office/drawing/2014/main" id="{F2948132-17C1-E3F4-4948-628F986BA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647" y="811951"/>
            <a:ext cx="3954642" cy="3689078"/>
          </a:xfrm>
          <a:prstGeom prst="rect">
            <a:avLst/>
          </a:prstGeom>
        </p:spPr>
      </p:pic>
      <p:pic>
        <p:nvPicPr>
          <p:cNvPr id="4" name="Paveikslėlis 3">
            <a:extLst>
              <a:ext uri="{FF2B5EF4-FFF2-40B4-BE49-F238E27FC236}">
                <a16:creationId xmlns:a16="http://schemas.microsoft.com/office/drawing/2014/main" id="{68700814-5CE7-9660-F6E1-EC264386AB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309" b="10970"/>
          <a:stretch/>
        </p:blipFill>
        <p:spPr>
          <a:xfrm>
            <a:off x="515322" y="4873726"/>
            <a:ext cx="6022892" cy="1810665"/>
          </a:xfrm>
          <a:prstGeom prst="rect">
            <a:avLst/>
          </a:prstGeom>
        </p:spPr>
      </p:pic>
      <p:pic>
        <p:nvPicPr>
          <p:cNvPr id="7" name="Paveikslėlis 6">
            <a:extLst>
              <a:ext uri="{FF2B5EF4-FFF2-40B4-BE49-F238E27FC236}">
                <a16:creationId xmlns:a16="http://schemas.microsoft.com/office/drawing/2014/main" id="{2ACB7CFD-F8AA-D5BF-BAF4-DDCCBB7A8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4712" y="4094319"/>
            <a:ext cx="4709864" cy="259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23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ntrinis pavadinimas 2">
            <a:extLst>
              <a:ext uri="{FF2B5EF4-FFF2-40B4-BE49-F238E27FC236}">
                <a16:creationId xmlns:a16="http://schemas.microsoft.com/office/drawing/2014/main" id="{5C9725CA-24CB-740B-BD7A-60C19FF9E0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3158" y="525162"/>
            <a:ext cx="9785684" cy="5695164"/>
          </a:xfrm>
        </p:spPr>
        <p:txBody>
          <a:bodyPr anchor="ctr">
            <a:normAutofit/>
          </a:bodyPr>
          <a:lstStyle/>
          <a:p>
            <a:pPr algn="l"/>
            <a:r>
              <a:rPr lang="lt-LT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APIBENDRINIMAS</a:t>
            </a:r>
          </a:p>
          <a:p>
            <a:pPr algn="l"/>
            <a:endParaRPr lang="lt-LT" sz="2800" dirty="0">
              <a:solidFill>
                <a:schemeClr val="bg1"/>
              </a:solidFill>
              <a:latin typeface="Bahnschrift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Padaryta</a:t>
            </a: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interkatyvi</a:t>
            </a: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trimat</a:t>
            </a:r>
            <a:r>
              <a:rPr lang="lt-LT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ė fraktalų atvaizdavimo programa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lt-LT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Sukurta unikali trimatė Julijos aibės vizualizacija keičiant tik 1 įmanomą parametrą ir fiksuojant z ašį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lt-LT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Programa yra lengvai prieinama ir leidžianti vartotojui keisti parametrus </a:t>
            </a:r>
          </a:p>
          <a:p>
            <a:pPr algn="l"/>
            <a:r>
              <a:rPr lang="lt-LT" sz="280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	(</a:t>
            </a:r>
            <a:r>
              <a:rPr lang="lt-LT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https://github.com/Adix-null/3D-Julia)</a:t>
            </a:r>
            <a:endParaRPr lang="en-US" sz="2800" dirty="0">
              <a:solidFill>
                <a:schemeClr val="bg1"/>
              </a:solidFill>
              <a:latin typeface="Bahnschrift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219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ntrinis pavadinimas 2">
            <a:extLst>
              <a:ext uri="{FF2B5EF4-FFF2-40B4-BE49-F238E27FC236}">
                <a16:creationId xmlns:a16="http://schemas.microsoft.com/office/drawing/2014/main" id="{5C9725CA-24CB-740B-BD7A-60C19FF9E0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3158" y="525162"/>
            <a:ext cx="9785684" cy="5695164"/>
          </a:xfrm>
        </p:spPr>
        <p:txBody>
          <a:bodyPr anchor="ctr">
            <a:normAutofit/>
          </a:bodyPr>
          <a:lstStyle/>
          <a:p>
            <a:r>
              <a:rPr lang="lt-LT" sz="54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Ačiū už dėmesį</a:t>
            </a:r>
            <a:endParaRPr lang="en-US" sz="6000" dirty="0">
              <a:solidFill>
                <a:schemeClr val="bg1"/>
              </a:solidFill>
              <a:latin typeface="Bahnschrift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162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ntrinis pavadinimas 3">
            <a:extLst>
              <a:ext uri="{FF2B5EF4-FFF2-40B4-BE49-F238E27FC236}">
                <a16:creationId xmlns:a16="http://schemas.microsoft.com/office/drawing/2014/main" id="{B6C4B5F8-0D59-1E5C-5995-46D666EF8F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09132"/>
            <a:ext cx="9144000" cy="16557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KAS YRA FRAKTALAS?</a:t>
            </a:r>
          </a:p>
        </p:txBody>
      </p:sp>
      <p:pic>
        <p:nvPicPr>
          <p:cNvPr id="1028" name="Picture 4" descr="Fractal canopy - Wikipedia">
            <a:extLst>
              <a:ext uri="{FF2B5EF4-FFF2-40B4-BE49-F238E27FC236}">
                <a16:creationId xmlns:a16="http://schemas.microsoft.com/office/drawing/2014/main" id="{EB9E6DD0-93F6-5F65-6C9C-45AA446C7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01"/>
                    </a14:imgEffect>
                    <a14:imgEffect>
                      <a14:saturation sat="18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31" y="1132973"/>
            <a:ext cx="5340016" cy="534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actal dimension of coastline of Australia | Scientific Reports">
            <a:extLst>
              <a:ext uri="{FF2B5EF4-FFF2-40B4-BE49-F238E27FC236}">
                <a16:creationId xmlns:a16="http://schemas.microsoft.com/office/drawing/2014/main" id="{B61BE0D2-A0A5-DCBE-016B-F73A78515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083" y="1859880"/>
            <a:ext cx="5169026" cy="388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300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ntrinis pavadinimas 2">
            <a:extLst>
              <a:ext uri="{FF2B5EF4-FFF2-40B4-BE49-F238E27FC236}">
                <a16:creationId xmlns:a16="http://schemas.microsoft.com/office/drawing/2014/main" id="{5C9725CA-24CB-740B-BD7A-60C19FF9E0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3158" y="535405"/>
            <a:ext cx="9785684" cy="5684921"/>
          </a:xfrm>
        </p:spPr>
        <p:txBody>
          <a:bodyPr>
            <a:normAutofit/>
          </a:bodyPr>
          <a:lstStyle/>
          <a:p>
            <a:r>
              <a:rPr lang="lt-LT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Pagrindinis darbo tikslas – sukurti trimatę Julijos aibės vizualizaciją leidžiant vartotojui pakeisti fraktalo savybes.</a:t>
            </a:r>
          </a:p>
          <a:p>
            <a:endParaRPr lang="lt-LT" sz="2800" dirty="0">
              <a:solidFill>
                <a:schemeClr val="bg1"/>
              </a:solidFill>
              <a:latin typeface="Bahnschrift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lt-LT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Uždaviniai:</a:t>
            </a:r>
          </a:p>
          <a:p>
            <a:pPr algn="l"/>
            <a:r>
              <a:rPr lang="lt-LT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	Sukurti interaktyvią ir atviro kodo programą</a:t>
            </a:r>
          </a:p>
          <a:p>
            <a:pPr algn="l"/>
            <a:r>
              <a:rPr lang="lt-LT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	Pritaikyti įvairias C++ bibliotekas programos funkcijoms</a:t>
            </a:r>
          </a:p>
          <a:p>
            <a:pPr algn="l"/>
            <a:r>
              <a:rPr lang="lt-LT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	Pritaikyti </a:t>
            </a:r>
            <a:r>
              <a:rPr lang="lt-LT" sz="2800" dirty="0" err="1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apšviet</a:t>
            </a:r>
            <a:r>
              <a:rPr lang="en-US" sz="2800" dirty="0" err="1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imo</a:t>
            </a:r>
            <a:r>
              <a:rPr lang="lt-LT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 algoritmus realistiškam figūrų atvaizdavimui</a:t>
            </a:r>
            <a:endParaRPr lang="en-US" sz="3200" dirty="0">
              <a:solidFill>
                <a:schemeClr val="bg1"/>
              </a:solidFill>
              <a:latin typeface="Bahnschrift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49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ntrinis pavadinimas 2">
            <a:extLst>
              <a:ext uri="{FF2B5EF4-FFF2-40B4-BE49-F238E27FC236}">
                <a16:creationId xmlns:a16="http://schemas.microsoft.com/office/drawing/2014/main" id="{5C9725CA-24CB-740B-BD7A-60C19FF9E0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840" y="2826134"/>
            <a:ext cx="4558652" cy="3394192"/>
          </a:xfrm>
        </p:spPr>
        <p:txBody>
          <a:bodyPr>
            <a:normAutofit/>
          </a:bodyPr>
          <a:lstStyle/>
          <a:p>
            <a:r>
              <a:rPr lang="lt-LT" sz="44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KODĖL FRAKTALAI?</a:t>
            </a:r>
            <a:endParaRPr lang="en-US" sz="4400" dirty="0">
              <a:solidFill>
                <a:schemeClr val="bg1"/>
              </a:solidFill>
              <a:latin typeface="Bahnschrift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aveikslėlis 4">
            <a:extLst>
              <a:ext uri="{FF2B5EF4-FFF2-40B4-BE49-F238E27FC236}">
                <a16:creationId xmlns:a16="http://schemas.microsoft.com/office/drawing/2014/main" id="{6F72C1BD-68E2-3DBF-578C-6FAB577271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45"/>
          <a:stretch/>
        </p:blipFill>
        <p:spPr>
          <a:xfrm>
            <a:off x="5552708" y="233606"/>
            <a:ext cx="5906097" cy="2826134"/>
          </a:xfrm>
          <a:prstGeom prst="rect">
            <a:avLst/>
          </a:prstGeom>
        </p:spPr>
      </p:pic>
      <p:pic>
        <p:nvPicPr>
          <p:cNvPr id="7" name="Paveikslėlis 6">
            <a:extLst>
              <a:ext uri="{FF2B5EF4-FFF2-40B4-BE49-F238E27FC236}">
                <a16:creationId xmlns:a16="http://schemas.microsoft.com/office/drawing/2014/main" id="{26F1A625-DC15-E407-8006-BC911E2CD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732" y="3382454"/>
            <a:ext cx="5008608" cy="283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267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ntrinis pavadinimas 2">
            <a:extLst>
              <a:ext uri="{FF2B5EF4-FFF2-40B4-BE49-F238E27FC236}">
                <a16:creationId xmlns:a16="http://schemas.microsoft.com/office/drawing/2014/main" id="{5C9725CA-24CB-740B-BD7A-60C19FF9E0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582" y="1695310"/>
            <a:ext cx="3937927" cy="497914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K</a:t>
            </a:r>
            <a:r>
              <a:rPr lang="lt-LT" sz="32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ŪRIMAS:</a:t>
            </a:r>
          </a:p>
          <a:p>
            <a:r>
              <a:rPr lang="lt-LT" sz="32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Programa tobulinau </a:t>
            </a:r>
            <a:r>
              <a:rPr lang="lt-LT" sz="3200" dirty="0" err="1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iteratyviai</a:t>
            </a:r>
            <a:r>
              <a:rPr lang="lt-LT" sz="32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lt-LT" sz="3200" dirty="0" err="1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pridėdeamas</a:t>
            </a:r>
            <a:r>
              <a:rPr lang="lt-LT" sz="32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 vis daugiau funkcionalumo.</a:t>
            </a:r>
          </a:p>
        </p:txBody>
      </p:sp>
      <p:pic>
        <p:nvPicPr>
          <p:cNvPr id="4" name="Paveikslėlis 3">
            <a:extLst>
              <a:ext uri="{FF2B5EF4-FFF2-40B4-BE49-F238E27FC236}">
                <a16:creationId xmlns:a16="http://schemas.microsoft.com/office/drawing/2014/main" id="{5F4CE832-CFFB-8B71-A588-447091A42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292" y="302978"/>
            <a:ext cx="3572634" cy="2074540"/>
          </a:xfrm>
          <a:prstGeom prst="rect">
            <a:avLst/>
          </a:prstGeom>
        </p:spPr>
      </p:pic>
      <p:pic>
        <p:nvPicPr>
          <p:cNvPr id="5" name="Paveikslėlis 4" descr="Paveikslėlis, kuriame yra dizainas&#10;&#10;Automatiškai sugeneruotas aprašymas">
            <a:extLst>
              <a:ext uri="{FF2B5EF4-FFF2-40B4-BE49-F238E27FC236}">
                <a16:creationId xmlns:a16="http://schemas.microsoft.com/office/drawing/2014/main" id="{465F3936-1FB2-55D5-76A0-5BE705929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392" y="13348"/>
            <a:ext cx="3303396" cy="2364170"/>
          </a:xfrm>
          <a:prstGeom prst="rect">
            <a:avLst/>
          </a:prstGeom>
        </p:spPr>
      </p:pic>
      <p:pic>
        <p:nvPicPr>
          <p:cNvPr id="7" name="Paveikslėlis 6" descr="Paveikslėlis, kuriame yra ekrano kopija, tekstas, Multimedijos programinė įranga, kvadrato formos&#10;&#10;Automatiškai sugeneruotas aprašymas">
            <a:extLst>
              <a:ext uri="{FF2B5EF4-FFF2-40B4-BE49-F238E27FC236}">
                <a16:creationId xmlns:a16="http://schemas.microsoft.com/office/drawing/2014/main" id="{E9F27519-D71D-A378-4BCC-FE654B4FE6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620" y="2639882"/>
            <a:ext cx="4510920" cy="389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4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ntrinis pavadinimas 2">
            <a:extLst>
              <a:ext uri="{FF2B5EF4-FFF2-40B4-BE49-F238E27FC236}">
                <a16:creationId xmlns:a16="http://schemas.microsoft.com/office/drawing/2014/main" id="{5C9725CA-24CB-740B-BD7A-60C19FF9E0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8140" y="386132"/>
            <a:ext cx="5855720" cy="5684921"/>
          </a:xfrm>
        </p:spPr>
        <p:txBody>
          <a:bodyPr>
            <a:normAutofit/>
          </a:bodyPr>
          <a:lstStyle/>
          <a:p>
            <a:r>
              <a:rPr lang="lt-LT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Proceso metu teko pasinaudoti įvairiais matematinės algoritmais </a:t>
            </a:r>
            <a:r>
              <a:rPr lang="lt-LT" sz="2800" dirty="0" err="1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geom</a:t>
            </a: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  <a:r>
              <a:rPr lang="lt-LT" sz="2800" dirty="0" err="1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trijai</a:t>
            </a:r>
            <a:r>
              <a:rPr lang="lt-LT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, kameros perspektyvai, apšvietimui...</a:t>
            </a:r>
          </a:p>
        </p:txBody>
      </p:sp>
      <p:pic>
        <p:nvPicPr>
          <p:cNvPr id="5" name="Paveikslėlis 4">
            <a:extLst>
              <a:ext uri="{FF2B5EF4-FFF2-40B4-BE49-F238E27FC236}">
                <a16:creationId xmlns:a16="http://schemas.microsoft.com/office/drawing/2014/main" id="{2284F0FF-13E3-2033-7F69-4F835B2538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91" r="8757"/>
          <a:stretch/>
        </p:blipFill>
        <p:spPr>
          <a:xfrm>
            <a:off x="1151016" y="2049058"/>
            <a:ext cx="4724906" cy="45993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3DEC47-147F-DB9F-B15E-71C09994F6A0}"/>
                  </a:ext>
                </a:extLst>
              </p:cNvPr>
              <p:cNvSpPr txBox="1"/>
              <p:nvPr/>
            </p:nvSpPr>
            <p:spPr>
              <a:xfrm>
                <a:off x="5297933" y="2581117"/>
                <a:ext cx="6097002" cy="5162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𝐷𝐸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acc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3DEC47-147F-DB9F-B15E-71C09994F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933" y="2581117"/>
                <a:ext cx="6097002" cy="5162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CE05C6-2A45-25E8-220B-0A3EEFEED465}"/>
                  </a:ext>
                </a:extLst>
              </p:cNvPr>
              <p:cNvSpPr txBox="1"/>
              <p:nvPr/>
            </p:nvSpPr>
            <p:spPr>
              <a:xfrm>
                <a:off x="5875922" y="3629407"/>
                <a:ext cx="5251784" cy="28926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𝐷𝐸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m>
                                          <m:mPr>
                                            <m:plcHide m:val="on"/>
                                            <m:mcs>
                                              <m:mc>
                                                <m:mcPr>
                                                  <m:count m:val="1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ε</m:t>
                                              </m:r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d>
                                    <m:r>
                                      <a:rPr lang="en-US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𝐷𝐸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m>
                                          <m:mPr>
                                            <m:plcHide m:val="on"/>
                                            <m:mcs>
                                              <m:mc>
                                                <m:mcPr>
                                                  <m:count m:val="1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− 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ε</m:t>
                                              </m:r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𝐷𝐸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m>
                                          <m:mPr>
                                            <m:plcHide m:val="on"/>
                                            <m:mcs>
                                              <m:mc>
                                                <m:mcPr>
                                                  <m:count m:val="1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ε</m:t>
                                              </m:r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d>
                                    <m:r>
                                      <a:rPr lang="en-US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𝐷𝐸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m>
                                          <m:mPr>
                                            <m:plcHide m:val="on"/>
                                            <m:mcs>
                                              <m:mc>
                                                <m:mcPr>
                                                  <m:count m:val="1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− 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ε</m:t>
                                              </m:r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𝐷𝐸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m>
                                          <m:mPr>
                                            <m:plcHide m:val="on"/>
                                            <m:mcs>
                                              <m:mc>
                                                <m:mcPr>
                                                  <m:count m:val="1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ε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d>
                                    <m:r>
                                      <a:rPr lang="en-US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𝐷𝐸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m>
                                          <m:mPr>
                                            <m:plcHide m:val="on"/>
                                            <m:mcs>
                                              <m:mc>
                                                <m:mcPr>
                                                  <m:count m:val="1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− 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ε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</m:acc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CE05C6-2A45-25E8-220B-0A3EEFEED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922" y="3629407"/>
                <a:ext cx="5251784" cy="28926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4447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ntrinis pavadinimas 2">
            <a:extLst>
              <a:ext uri="{FF2B5EF4-FFF2-40B4-BE49-F238E27FC236}">
                <a16:creationId xmlns:a16="http://schemas.microsoft.com/office/drawing/2014/main" id="{5C9725CA-24CB-740B-BD7A-60C19FF9E0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0454" y="535405"/>
            <a:ext cx="9251092" cy="5684921"/>
          </a:xfrm>
        </p:spPr>
        <p:txBody>
          <a:bodyPr>
            <a:normAutofit/>
          </a:bodyPr>
          <a:lstStyle/>
          <a:p>
            <a:r>
              <a:rPr lang="lt-LT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Mano progresas yra matomas internete, atviro kodo talpykloje </a:t>
            </a:r>
            <a:r>
              <a:rPr lang="lt-LT" sz="2800" dirty="0" err="1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Github</a:t>
            </a:r>
            <a:r>
              <a:rPr lang="lt-LT" sz="28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, kuriame yra ir veikiantis programos kodas, leidžiantis vartotojui keisti fraktalų parametrus.</a:t>
            </a:r>
          </a:p>
        </p:txBody>
      </p:sp>
      <p:pic>
        <p:nvPicPr>
          <p:cNvPr id="4" name="Paveikslėlis 3">
            <a:extLst>
              <a:ext uri="{FF2B5EF4-FFF2-40B4-BE49-F238E27FC236}">
                <a16:creationId xmlns:a16="http://schemas.microsoft.com/office/drawing/2014/main" id="{EEA56EE6-EF3F-5CAF-9AB2-8F2764C75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914" y="1958952"/>
            <a:ext cx="3233157" cy="441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38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ntrinis pavadinimas 2">
            <a:extLst>
              <a:ext uri="{FF2B5EF4-FFF2-40B4-BE49-F238E27FC236}">
                <a16:creationId xmlns:a16="http://schemas.microsoft.com/office/drawing/2014/main" id="{5C9725CA-24CB-740B-BD7A-60C19FF9E0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0454" y="267987"/>
            <a:ext cx="9251092" cy="5952339"/>
          </a:xfrm>
        </p:spPr>
        <p:txBody>
          <a:bodyPr>
            <a:normAutofit/>
          </a:bodyPr>
          <a:lstStyle/>
          <a:p>
            <a:r>
              <a:rPr lang="lt-LT" sz="3200" dirty="0">
                <a:solidFill>
                  <a:schemeClr val="bg1"/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REZULTATAI:</a:t>
            </a:r>
          </a:p>
        </p:txBody>
      </p:sp>
      <p:pic>
        <p:nvPicPr>
          <p:cNvPr id="2" name="Paveikslėlis 1">
            <a:extLst>
              <a:ext uri="{FF2B5EF4-FFF2-40B4-BE49-F238E27FC236}">
                <a16:creationId xmlns:a16="http://schemas.microsoft.com/office/drawing/2014/main" id="{3758214F-BC13-FC5C-F52A-57B65C2BAE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35" y="769668"/>
            <a:ext cx="3859530" cy="4252595"/>
          </a:xfrm>
          <a:prstGeom prst="rect">
            <a:avLst/>
          </a:prstGeom>
        </p:spPr>
      </p:pic>
      <p:pic>
        <p:nvPicPr>
          <p:cNvPr id="5" name="Paveikslėlis 4" descr="Paveikslėlis, kuriame yra spalvingas&#10;&#10;Automatiškai sugeneruotas aprašymas">
            <a:extLst>
              <a:ext uri="{FF2B5EF4-FFF2-40B4-BE49-F238E27FC236}">
                <a16:creationId xmlns:a16="http://schemas.microsoft.com/office/drawing/2014/main" id="{67B97C2D-CC47-A8A8-1D3E-7835FF1E6F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285" y="1159772"/>
            <a:ext cx="3103876" cy="2040630"/>
          </a:xfrm>
          <a:prstGeom prst="rect">
            <a:avLst/>
          </a:prstGeom>
        </p:spPr>
      </p:pic>
      <p:pic>
        <p:nvPicPr>
          <p:cNvPr id="4" name="Internetinė medija 3" title="Julia set 3d slice">
            <a:hlinkClick r:id="" action="ppaction://media"/>
            <a:extLst>
              <a:ext uri="{FF2B5EF4-FFF2-40B4-BE49-F238E27FC236}">
                <a16:creationId xmlns:a16="http://schemas.microsoft.com/office/drawing/2014/main" id="{92C0F31B-507E-5E8E-FF9B-11C999175D8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5553910" y="3302668"/>
            <a:ext cx="4836885" cy="273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09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aveikslėlis 5" descr="Paveikslėlis, kuriame yra žinutė, patiesalas, audinys&#10;&#10;Automatiškai sugeneruotas aprašymas">
            <a:extLst>
              <a:ext uri="{FF2B5EF4-FFF2-40B4-BE49-F238E27FC236}">
                <a16:creationId xmlns:a16="http://schemas.microsoft.com/office/drawing/2014/main" id="{0A247824-DE55-BCF0-034D-4EACF3B0C9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138" y="285884"/>
            <a:ext cx="6144495" cy="2446638"/>
          </a:xfrm>
          <a:prstGeom prst="rect">
            <a:avLst/>
          </a:prstGeom>
        </p:spPr>
      </p:pic>
      <p:pic>
        <p:nvPicPr>
          <p:cNvPr id="9" name="Paveikslėlis 8">
            <a:extLst>
              <a:ext uri="{FF2B5EF4-FFF2-40B4-BE49-F238E27FC236}">
                <a16:creationId xmlns:a16="http://schemas.microsoft.com/office/drawing/2014/main" id="{AE5B1716-ED09-D6C4-837E-0DCAB7F76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165" y="3152274"/>
            <a:ext cx="6065468" cy="32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79479"/>
      </p:ext>
    </p:extLst>
  </p:cSld>
  <p:clrMapOvr>
    <a:masterClrMapping/>
  </p:clrMapOvr>
</p:sld>
</file>

<file path=ppt/theme/theme1.xml><?xml version="1.0" encoding="utf-8"?>
<a:theme xmlns:a="http://schemas.openxmlformats.org/drawingml/2006/main" name="„Office“ 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183</Words>
  <Application>Microsoft Office PowerPoint</Application>
  <PresentationFormat>Plačiaekranė</PresentationFormat>
  <Paragraphs>27</Paragraphs>
  <Slides>13</Slides>
  <Notes>0</Notes>
  <HiddenSlides>0</HiddenSlides>
  <MMClips>1</MMClips>
  <ScaleCrop>false</ScaleCrop>
  <HeadingPairs>
    <vt:vector size="6" baseType="variant">
      <vt:variant>
        <vt:lpstr>Naudojami šriftai</vt:lpstr>
      </vt:variant>
      <vt:variant>
        <vt:i4>6</vt:i4>
      </vt:variant>
      <vt:variant>
        <vt:lpstr>Tema</vt:lpstr>
      </vt:variant>
      <vt:variant>
        <vt:i4>1</vt:i4>
      </vt:variant>
      <vt:variant>
        <vt:lpstr>Skaidrių pavadinimai</vt:lpstr>
      </vt:variant>
      <vt:variant>
        <vt:i4>13</vt:i4>
      </vt:variant>
    </vt:vector>
  </HeadingPairs>
  <TitlesOfParts>
    <vt:vector size="20" baseType="lpstr">
      <vt:lpstr>Arial</vt:lpstr>
      <vt:lpstr>Bahnschrift</vt:lpstr>
      <vt:lpstr>Calibri</vt:lpstr>
      <vt:lpstr>Calibri Light</vt:lpstr>
      <vt:lpstr>Cambria Math</vt:lpstr>
      <vt:lpstr>Tahoma</vt:lpstr>
      <vt:lpstr>„Office“ tema</vt:lpstr>
      <vt:lpstr>FRAKTALŲ ATVAIZDAVIMAS TRIMATĖJE ERDVĖJE</vt:lpstr>
      <vt:lpstr>„PowerPoint“ pateiktis</vt:lpstr>
      <vt:lpstr>„PowerPoint“ pateiktis</vt:lpstr>
      <vt:lpstr>„PowerPoint“ pateiktis</vt:lpstr>
      <vt:lpstr>„PowerPoint“ pateiktis</vt:lpstr>
      <vt:lpstr>„PowerPoint“ pateiktis</vt:lpstr>
      <vt:lpstr>„PowerPoint“ pateiktis</vt:lpstr>
      <vt:lpstr>„PowerPoint“ pateiktis</vt:lpstr>
      <vt:lpstr>„PowerPoint“ pateiktis</vt:lpstr>
      <vt:lpstr>„PowerPoint“ pateiktis</vt:lpstr>
      <vt:lpstr>„PowerPoint“ pateiktis</vt:lpstr>
      <vt:lpstr>„PowerPoint“ pateiktis</vt:lpstr>
      <vt:lpstr>„PowerPoint“ pateiktis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Fraktalų atvaizdavimas trimatėje erdvėje</dc:title>
  <dc:creator>Adam B</dc:creator>
  <cp:lastModifiedBy>Adam B</cp:lastModifiedBy>
  <cp:revision>13</cp:revision>
  <dcterms:created xsi:type="dcterms:W3CDTF">2023-05-15T20:22:37Z</dcterms:created>
  <dcterms:modified xsi:type="dcterms:W3CDTF">2023-05-30T05:59:26Z</dcterms:modified>
</cp:coreProperties>
</file>